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  <p:sldMasterId id="2147483882" r:id="rId2"/>
  </p:sldMasterIdLst>
  <p:notesMasterIdLst>
    <p:notesMasterId r:id="rId27"/>
  </p:notesMasterIdLst>
  <p:sldIdLst>
    <p:sldId id="267" r:id="rId3"/>
    <p:sldId id="282" r:id="rId4"/>
    <p:sldId id="268" r:id="rId5"/>
    <p:sldId id="269" r:id="rId6"/>
    <p:sldId id="272" r:id="rId7"/>
    <p:sldId id="273" r:id="rId8"/>
    <p:sldId id="281" r:id="rId9"/>
    <p:sldId id="270" r:id="rId10"/>
    <p:sldId id="271" r:id="rId11"/>
    <p:sldId id="274" r:id="rId12"/>
    <p:sldId id="275" r:id="rId13"/>
    <p:sldId id="265" r:id="rId14"/>
    <p:sldId id="266" r:id="rId15"/>
    <p:sldId id="285" r:id="rId16"/>
    <p:sldId id="259" r:id="rId17"/>
    <p:sldId id="258" r:id="rId18"/>
    <p:sldId id="261" r:id="rId19"/>
    <p:sldId id="260" r:id="rId20"/>
    <p:sldId id="276" r:id="rId21"/>
    <p:sldId id="262" r:id="rId22"/>
    <p:sldId id="278" r:id="rId23"/>
    <p:sldId id="279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170BB5-C351-40F6-BD9C-421BAA7DBB51}" v="147" dt="2021-11-25T18:56:05.436"/>
    <p1510:client id="{9C6C7B5D-F81A-474F-93BF-2FE3522F4E60}" v="4" dt="2021-11-25T23:28:30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7" autoAdjust="0"/>
    <p:restoredTop sz="89664"/>
  </p:normalViewPr>
  <p:slideViewPr>
    <p:cSldViewPr snapToGrid="0">
      <p:cViewPr varScale="1">
        <p:scale>
          <a:sx n="125" d="100"/>
          <a:sy n="125" d="100"/>
        </p:scale>
        <p:origin x="48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요셉" userId="f10394b2-8ab0-4baf-813b-854fc0e3731c" providerId="ADAL" clId="{9C6C7B5D-F81A-474F-93BF-2FE3522F4E60}"/>
    <pc:docChg chg="modSld">
      <pc:chgData name="김요셉" userId="f10394b2-8ab0-4baf-813b-854fc0e3731c" providerId="ADAL" clId="{9C6C7B5D-F81A-474F-93BF-2FE3522F4E60}" dt="2021-11-25T23:28:28.706" v="24" actId="20577"/>
      <pc:docMkLst>
        <pc:docMk/>
      </pc:docMkLst>
      <pc:sldChg chg="addSp modSp mod modAnim modNotesTx">
        <pc:chgData name="김요셉" userId="f10394b2-8ab0-4baf-813b-854fc0e3731c" providerId="ADAL" clId="{9C6C7B5D-F81A-474F-93BF-2FE3522F4E60}" dt="2021-11-25T23:28:28.706" v="24" actId="20577"/>
        <pc:sldMkLst>
          <pc:docMk/>
          <pc:sldMk cId="398022277" sldId="275"/>
        </pc:sldMkLst>
        <pc:picChg chg="add mod">
          <ac:chgData name="김요셉" userId="f10394b2-8ab0-4baf-813b-854fc0e3731c" providerId="ADAL" clId="{9C6C7B5D-F81A-474F-93BF-2FE3522F4E60}" dt="2021-11-25T23:26:40.583" v="1" actId="1076"/>
          <ac:picMkLst>
            <pc:docMk/>
            <pc:sldMk cId="398022277" sldId="275"/>
            <ac:picMk id="2" creationId="{1C5FE706-CF62-463E-BADF-6068BF141041}"/>
          </ac:picMkLst>
        </pc:picChg>
      </pc:sldChg>
      <pc:sldChg chg="modNotesTx">
        <pc:chgData name="김요셉" userId="f10394b2-8ab0-4baf-813b-854fc0e3731c" providerId="ADAL" clId="{9C6C7B5D-F81A-474F-93BF-2FE3522F4E60}" dt="2021-11-25T23:28:13.427" v="4"/>
        <pc:sldMkLst>
          <pc:docMk/>
          <pc:sldMk cId="1772040618" sldId="276"/>
        </pc:sldMkLst>
      </pc:sldChg>
    </pc:docChg>
  </pc:docChgLst>
  <pc:docChgLst>
    <pc:chgData name="김요셉" userId="f10394b2-8ab0-4baf-813b-854fc0e3731c" providerId="ADAL" clId="{67170BB5-C351-40F6-BD9C-421BAA7DBB51}"/>
    <pc:docChg chg="undo custSel addSld delSld modSld">
      <pc:chgData name="김요셉" userId="f10394b2-8ab0-4baf-813b-854fc0e3731c" providerId="ADAL" clId="{67170BB5-C351-40F6-BD9C-421BAA7DBB51}" dt="2021-11-25T18:56:05.436" v="294"/>
      <pc:docMkLst>
        <pc:docMk/>
      </pc:docMkLst>
      <pc:sldChg chg="addSp delSp modSp mod delAnim modAnim">
        <pc:chgData name="김요셉" userId="f10394b2-8ab0-4baf-813b-854fc0e3731c" providerId="ADAL" clId="{67170BB5-C351-40F6-BD9C-421BAA7DBB51}" dt="2021-11-25T17:36:52.565" v="128"/>
        <pc:sldMkLst>
          <pc:docMk/>
          <pc:sldMk cId="1059813155" sldId="258"/>
        </pc:sldMkLst>
        <pc:spChg chg="mod">
          <ac:chgData name="김요셉" userId="f10394b2-8ab0-4baf-813b-854fc0e3731c" providerId="ADAL" clId="{67170BB5-C351-40F6-BD9C-421BAA7DBB51}" dt="2021-11-25T17:36:52.565" v="128"/>
          <ac:spMkLst>
            <pc:docMk/>
            <pc:sldMk cId="1059813155" sldId="258"/>
            <ac:spMk id="2" creationId="{0B46B423-CE79-4935-94D1-FE077F07D1D0}"/>
          </ac:spMkLst>
        </pc:spChg>
        <pc:picChg chg="add del mod">
          <ac:chgData name="김요셉" userId="f10394b2-8ab0-4baf-813b-854fc0e3731c" providerId="ADAL" clId="{67170BB5-C351-40F6-BD9C-421BAA7DBB51}" dt="2021-11-24T11:53:53.582" v="1" actId="478"/>
          <ac:picMkLst>
            <pc:docMk/>
            <pc:sldMk cId="1059813155" sldId="258"/>
            <ac:picMk id="3" creationId="{3013F979-9840-43CC-898B-22CDE92953A2}"/>
          </ac:picMkLst>
        </pc:picChg>
        <pc:picChg chg="add mod">
          <ac:chgData name="김요셉" userId="f10394b2-8ab0-4baf-813b-854fc0e3731c" providerId="ADAL" clId="{67170BB5-C351-40F6-BD9C-421BAA7DBB51}" dt="2021-11-24T11:54:03.733" v="3" actId="1076"/>
          <ac:picMkLst>
            <pc:docMk/>
            <pc:sldMk cId="1059813155" sldId="258"/>
            <ac:picMk id="4" creationId="{AA7857D5-E173-4E95-B9B0-2DCC9C59D7F7}"/>
          </ac:picMkLst>
        </pc:picChg>
      </pc:sldChg>
      <pc:sldChg chg="modSp modAnim">
        <pc:chgData name="김요셉" userId="f10394b2-8ab0-4baf-813b-854fc0e3731c" providerId="ADAL" clId="{67170BB5-C351-40F6-BD9C-421BAA7DBB51}" dt="2021-11-25T17:36:52.565" v="128"/>
        <pc:sldMkLst>
          <pc:docMk/>
          <pc:sldMk cId="4223721636" sldId="259"/>
        </pc:sldMkLst>
        <pc:spChg chg="mod">
          <ac:chgData name="김요셉" userId="f10394b2-8ab0-4baf-813b-854fc0e3731c" providerId="ADAL" clId="{67170BB5-C351-40F6-BD9C-421BAA7DBB51}" dt="2021-11-25T17:36:52.565" v="128"/>
          <ac:spMkLst>
            <pc:docMk/>
            <pc:sldMk cId="4223721636" sldId="259"/>
            <ac:spMk id="2" creationId="{0B46B423-CE79-4935-94D1-FE077F07D1D0}"/>
          </ac:spMkLst>
        </pc:spChg>
      </pc:sldChg>
      <pc:sldChg chg="addSp modSp modAnim">
        <pc:chgData name="김요셉" userId="f10394b2-8ab0-4baf-813b-854fc0e3731c" providerId="ADAL" clId="{67170BB5-C351-40F6-BD9C-421BAA7DBB51}" dt="2021-11-25T17:36:52.565" v="128"/>
        <pc:sldMkLst>
          <pc:docMk/>
          <pc:sldMk cId="2257578273" sldId="260"/>
        </pc:sldMkLst>
        <pc:spChg chg="mod">
          <ac:chgData name="김요셉" userId="f10394b2-8ab0-4baf-813b-854fc0e3731c" providerId="ADAL" clId="{67170BB5-C351-40F6-BD9C-421BAA7DBB51}" dt="2021-11-25T17:36:52.565" v="128"/>
          <ac:spMkLst>
            <pc:docMk/>
            <pc:sldMk cId="2257578273" sldId="260"/>
            <ac:spMk id="2" creationId="{5DF7FB76-1B1C-4F96-A9FF-C010C0CC374A}"/>
          </ac:spMkLst>
        </pc:spChg>
        <pc:picChg chg="add mod">
          <ac:chgData name="김요셉" userId="f10394b2-8ab0-4baf-813b-854fc0e3731c" providerId="ADAL" clId="{67170BB5-C351-40F6-BD9C-421BAA7DBB51}" dt="2021-11-24T11:55:38.488" v="7"/>
          <ac:picMkLst>
            <pc:docMk/>
            <pc:sldMk cId="2257578273" sldId="260"/>
            <ac:picMk id="3" creationId="{A6C40DF2-EB20-47A9-8104-607E85D0E798}"/>
          </ac:picMkLst>
        </pc:picChg>
      </pc:sldChg>
      <pc:sldChg chg="addSp delSp modSp new mod modAnim">
        <pc:chgData name="김요셉" userId="f10394b2-8ab0-4baf-813b-854fc0e3731c" providerId="ADAL" clId="{67170BB5-C351-40F6-BD9C-421BAA7DBB51}" dt="2021-11-24T12:05:56.534" v="24" actId="14100"/>
        <pc:sldMkLst>
          <pc:docMk/>
          <pc:sldMk cId="3867778918" sldId="261"/>
        </pc:sldMkLst>
        <pc:spChg chg="del">
          <ac:chgData name="김요셉" userId="f10394b2-8ab0-4baf-813b-854fc0e3731c" providerId="ADAL" clId="{67170BB5-C351-40F6-BD9C-421BAA7DBB51}" dt="2021-11-24T12:05:12.728" v="16" actId="478"/>
          <ac:spMkLst>
            <pc:docMk/>
            <pc:sldMk cId="3867778918" sldId="261"/>
            <ac:spMk id="2" creationId="{A08A5827-91E7-4021-B930-ECB6FC81A51B}"/>
          </ac:spMkLst>
        </pc:spChg>
        <pc:spChg chg="del">
          <ac:chgData name="김요셉" userId="f10394b2-8ab0-4baf-813b-854fc0e3731c" providerId="ADAL" clId="{67170BB5-C351-40F6-BD9C-421BAA7DBB51}" dt="2021-11-24T12:05:13.481" v="17" actId="478"/>
          <ac:spMkLst>
            <pc:docMk/>
            <pc:sldMk cId="3867778918" sldId="261"/>
            <ac:spMk id="3" creationId="{3557EFCF-4E2A-43F9-BFA1-6A4AA8F265EB}"/>
          </ac:spMkLst>
        </pc:spChg>
        <pc:picChg chg="add mod">
          <ac:chgData name="김요셉" userId="f10394b2-8ab0-4baf-813b-854fc0e3731c" providerId="ADAL" clId="{67170BB5-C351-40F6-BD9C-421BAA7DBB51}" dt="2021-11-24T12:05:56.534" v="24" actId="14100"/>
          <ac:picMkLst>
            <pc:docMk/>
            <pc:sldMk cId="3867778918" sldId="261"/>
            <ac:picMk id="4" creationId="{9FE74838-498F-48F8-8FB2-B01FADBEBF06}"/>
          </ac:picMkLst>
        </pc:picChg>
      </pc:sldChg>
      <pc:sldChg chg="addSp delSp modSp new mod modAnim">
        <pc:chgData name="김요셉" userId="f10394b2-8ab0-4baf-813b-854fc0e3731c" providerId="ADAL" clId="{67170BB5-C351-40F6-BD9C-421BAA7DBB51}" dt="2021-11-24T20:59:20.610" v="33"/>
        <pc:sldMkLst>
          <pc:docMk/>
          <pc:sldMk cId="3669141157" sldId="262"/>
        </pc:sldMkLst>
        <pc:spChg chg="del">
          <ac:chgData name="김요셉" userId="f10394b2-8ab0-4baf-813b-854fc0e3731c" providerId="ADAL" clId="{67170BB5-C351-40F6-BD9C-421BAA7DBB51}" dt="2021-11-24T20:57:49.147" v="26" actId="478"/>
          <ac:spMkLst>
            <pc:docMk/>
            <pc:sldMk cId="3669141157" sldId="262"/>
            <ac:spMk id="2" creationId="{8874708A-805B-422D-87A4-6EF3FC2B06BC}"/>
          </ac:spMkLst>
        </pc:spChg>
        <pc:spChg chg="del">
          <ac:chgData name="김요셉" userId="f10394b2-8ab0-4baf-813b-854fc0e3731c" providerId="ADAL" clId="{67170BB5-C351-40F6-BD9C-421BAA7DBB51}" dt="2021-11-24T20:57:50.213" v="27" actId="478"/>
          <ac:spMkLst>
            <pc:docMk/>
            <pc:sldMk cId="3669141157" sldId="262"/>
            <ac:spMk id="3" creationId="{50D7AAC0-6544-4112-B01F-CF5B1F2AA19C}"/>
          </ac:spMkLst>
        </pc:spChg>
        <pc:picChg chg="add mod">
          <ac:chgData name="김요셉" userId="f10394b2-8ab0-4baf-813b-854fc0e3731c" providerId="ADAL" clId="{67170BB5-C351-40F6-BD9C-421BAA7DBB51}" dt="2021-11-24T20:58:28.632" v="31" actId="14100"/>
          <ac:picMkLst>
            <pc:docMk/>
            <pc:sldMk cId="3669141157" sldId="262"/>
            <ac:picMk id="4" creationId="{662256B1-D10C-4CD0-B3E7-36F1F688741A}"/>
          </ac:picMkLst>
        </pc:picChg>
      </pc:sldChg>
      <pc:sldChg chg="addSp delSp modSp new del mod setBg delAnim modAnim">
        <pc:chgData name="김요셉" userId="f10394b2-8ab0-4baf-813b-854fc0e3731c" providerId="ADAL" clId="{67170BB5-C351-40F6-BD9C-421BAA7DBB51}" dt="2021-11-24T21:14:35.105" v="61" actId="47"/>
        <pc:sldMkLst>
          <pc:docMk/>
          <pc:sldMk cId="3058880109" sldId="263"/>
        </pc:sldMkLst>
        <pc:spChg chg="del">
          <ac:chgData name="김요셉" userId="f10394b2-8ab0-4baf-813b-854fc0e3731c" providerId="ADAL" clId="{67170BB5-C351-40F6-BD9C-421BAA7DBB51}" dt="2021-11-24T21:10:02.774" v="35" actId="478"/>
          <ac:spMkLst>
            <pc:docMk/>
            <pc:sldMk cId="3058880109" sldId="263"/>
            <ac:spMk id="2" creationId="{4D003C37-7F20-4223-B57C-FBBB628B08EF}"/>
          </ac:spMkLst>
        </pc:spChg>
        <pc:spChg chg="del">
          <ac:chgData name="김요셉" userId="f10394b2-8ab0-4baf-813b-854fc0e3731c" providerId="ADAL" clId="{67170BB5-C351-40F6-BD9C-421BAA7DBB51}" dt="2021-11-24T21:10:04.613" v="36" actId="478"/>
          <ac:spMkLst>
            <pc:docMk/>
            <pc:sldMk cId="3058880109" sldId="263"/>
            <ac:spMk id="3" creationId="{E382E0CA-0F44-4D2F-914A-2128169DFCEF}"/>
          </ac:spMkLst>
        </pc:spChg>
        <pc:spChg chg="add">
          <ac:chgData name="김요셉" userId="f10394b2-8ab0-4baf-813b-854fc0e3731c" providerId="ADAL" clId="{67170BB5-C351-40F6-BD9C-421BAA7DBB51}" dt="2021-11-24T21:13:45.864" v="52" actId="26606"/>
          <ac:spMkLst>
            <pc:docMk/>
            <pc:sldMk cId="3058880109" sldId="263"/>
            <ac:spMk id="12" creationId="{1500B4A4-B1F1-41EA-886A-B8A210DBCA3B}"/>
          </ac:spMkLst>
        </pc:spChg>
        <pc:spChg chg="add">
          <ac:chgData name="김요셉" userId="f10394b2-8ab0-4baf-813b-854fc0e3731c" providerId="ADAL" clId="{67170BB5-C351-40F6-BD9C-421BAA7DBB51}" dt="2021-11-24T21:13:45.864" v="52" actId="26606"/>
          <ac:spMkLst>
            <pc:docMk/>
            <pc:sldMk cId="3058880109" sldId="263"/>
            <ac:spMk id="14" creationId="{5E55A99C-0BDC-4DBE-8E40-9FA66F629FA1}"/>
          </ac:spMkLst>
        </pc:spChg>
        <pc:picChg chg="add del mod modCrop">
          <ac:chgData name="김요셉" userId="f10394b2-8ab0-4baf-813b-854fc0e3731c" providerId="ADAL" clId="{67170BB5-C351-40F6-BD9C-421BAA7DBB51}" dt="2021-11-24T21:13:36.236" v="50" actId="478"/>
          <ac:picMkLst>
            <pc:docMk/>
            <pc:sldMk cId="3058880109" sldId="263"/>
            <ac:picMk id="5" creationId="{70A5263B-EA3E-4E25-B9B4-270EE8EF0F5E}"/>
          </ac:picMkLst>
        </pc:picChg>
        <pc:picChg chg="add mod">
          <ac:chgData name="김요셉" userId="f10394b2-8ab0-4baf-813b-854fc0e3731c" providerId="ADAL" clId="{67170BB5-C351-40F6-BD9C-421BAA7DBB51}" dt="2021-11-24T21:14:29.578" v="59" actId="1076"/>
          <ac:picMkLst>
            <pc:docMk/>
            <pc:sldMk cId="3058880109" sldId="263"/>
            <ac:picMk id="7" creationId="{8DB88AF5-A130-4B64-A69E-434482EEC110}"/>
          </ac:picMkLst>
        </pc:picChg>
      </pc:sldChg>
      <pc:sldChg chg="addSp delSp modSp new mod modAnim">
        <pc:chgData name="김요셉" userId="f10394b2-8ab0-4baf-813b-854fc0e3731c" providerId="ADAL" clId="{67170BB5-C351-40F6-BD9C-421BAA7DBB51}" dt="2021-11-25T17:36:52.565" v="128"/>
        <pc:sldMkLst>
          <pc:docMk/>
          <pc:sldMk cId="4233686639" sldId="264"/>
        </pc:sldMkLst>
        <pc:spChg chg="mod">
          <ac:chgData name="김요셉" userId="f10394b2-8ab0-4baf-813b-854fc0e3731c" providerId="ADAL" clId="{67170BB5-C351-40F6-BD9C-421BAA7DBB51}" dt="2021-11-25T17:36:52.565" v="128"/>
          <ac:spMkLst>
            <pc:docMk/>
            <pc:sldMk cId="4233686639" sldId="264"/>
            <ac:spMk id="2" creationId="{5E275053-B9DF-4385-9CFD-27B6562ECFD5}"/>
          </ac:spMkLst>
        </pc:spChg>
        <pc:spChg chg="del">
          <ac:chgData name="김요셉" userId="f10394b2-8ab0-4baf-813b-854fc0e3731c" providerId="ADAL" clId="{67170BB5-C351-40F6-BD9C-421BAA7DBB51}" dt="2021-11-24T21:14:40.815" v="62"/>
          <ac:spMkLst>
            <pc:docMk/>
            <pc:sldMk cId="4233686639" sldId="264"/>
            <ac:spMk id="3" creationId="{547FBDB0-2858-4AC0-B58E-9CC5790E6758}"/>
          </ac:spMkLst>
        </pc:spChg>
        <pc:picChg chg="add mod">
          <ac:chgData name="김요셉" userId="f10394b2-8ab0-4baf-813b-854fc0e3731c" providerId="ADAL" clId="{67170BB5-C351-40F6-BD9C-421BAA7DBB51}" dt="2021-11-24T21:14:52.392" v="67" actId="14100"/>
          <ac:picMkLst>
            <pc:docMk/>
            <pc:sldMk cId="4233686639" sldId="264"/>
            <ac:picMk id="5" creationId="{7EF2C99F-98FA-48EC-862A-D2B2449EC8E4}"/>
          </ac:picMkLst>
        </pc:picChg>
      </pc:sldChg>
      <pc:sldChg chg="addSp delSp modSp new mod modAnim">
        <pc:chgData name="김요셉" userId="f10394b2-8ab0-4baf-813b-854fc0e3731c" providerId="ADAL" clId="{67170BB5-C351-40F6-BD9C-421BAA7DBB51}" dt="2021-11-25T13:57:42.168" v="80" actId="14100"/>
        <pc:sldMkLst>
          <pc:docMk/>
          <pc:sldMk cId="2867895714" sldId="265"/>
        </pc:sldMkLst>
        <pc:spChg chg="del">
          <ac:chgData name="김요셉" userId="f10394b2-8ab0-4baf-813b-854fc0e3731c" providerId="ADAL" clId="{67170BB5-C351-40F6-BD9C-421BAA7DBB51}" dt="2021-11-25T13:57:17.716" v="76" actId="478"/>
          <ac:spMkLst>
            <pc:docMk/>
            <pc:sldMk cId="2867895714" sldId="265"/>
            <ac:spMk id="2" creationId="{28264186-C27F-4275-B67F-83E270A025CF}"/>
          </ac:spMkLst>
        </pc:spChg>
        <pc:spChg chg="del">
          <ac:chgData name="김요셉" userId="f10394b2-8ab0-4baf-813b-854fc0e3731c" providerId="ADAL" clId="{67170BB5-C351-40F6-BD9C-421BAA7DBB51}" dt="2021-11-25T13:57:18.867" v="77" actId="478"/>
          <ac:spMkLst>
            <pc:docMk/>
            <pc:sldMk cId="2867895714" sldId="265"/>
            <ac:spMk id="3" creationId="{49B77FEA-6BAB-4DCD-9C34-41DBB38A2A64}"/>
          </ac:spMkLst>
        </pc:spChg>
        <pc:picChg chg="add mod">
          <ac:chgData name="김요셉" userId="f10394b2-8ab0-4baf-813b-854fc0e3731c" providerId="ADAL" clId="{67170BB5-C351-40F6-BD9C-421BAA7DBB51}" dt="2021-11-25T13:57:42.168" v="80" actId="14100"/>
          <ac:picMkLst>
            <pc:docMk/>
            <pc:sldMk cId="2867895714" sldId="265"/>
            <ac:picMk id="4" creationId="{AC308B2A-8039-475D-91A3-B68DD52A5A82}"/>
          </ac:picMkLst>
        </pc:picChg>
      </pc:sldChg>
      <pc:sldChg chg="addSp delSp modSp new mod modAnim">
        <pc:chgData name="김요셉" userId="f10394b2-8ab0-4baf-813b-854fc0e3731c" providerId="ADAL" clId="{67170BB5-C351-40F6-BD9C-421BAA7DBB51}" dt="2021-11-25T17:36:52.565" v="128"/>
        <pc:sldMkLst>
          <pc:docMk/>
          <pc:sldMk cId="682469539" sldId="266"/>
        </pc:sldMkLst>
        <pc:spChg chg="mod">
          <ac:chgData name="김요셉" userId="f10394b2-8ab0-4baf-813b-854fc0e3731c" providerId="ADAL" clId="{67170BB5-C351-40F6-BD9C-421BAA7DBB51}" dt="2021-11-25T17:36:52.565" v="128"/>
          <ac:spMkLst>
            <pc:docMk/>
            <pc:sldMk cId="682469539" sldId="266"/>
            <ac:spMk id="2" creationId="{6596171D-9DBC-4AAA-AEC6-58B8994820B9}"/>
          </ac:spMkLst>
        </pc:spChg>
        <pc:spChg chg="del">
          <ac:chgData name="김요셉" userId="f10394b2-8ab0-4baf-813b-854fc0e3731c" providerId="ADAL" clId="{67170BB5-C351-40F6-BD9C-421BAA7DBB51}" dt="2021-11-25T13:59:40.074" v="82"/>
          <ac:spMkLst>
            <pc:docMk/>
            <pc:sldMk cId="682469539" sldId="266"/>
            <ac:spMk id="3" creationId="{14F239DD-C3D5-4015-98C8-116CF27C5D01}"/>
          </ac:spMkLst>
        </pc:spChg>
        <pc:picChg chg="add mod">
          <ac:chgData name="김요셉" userId="f10394b2-8ab0-4baf-813b-854fc0e3731c" providerId="ADAL" clId="{67170BB5-C351-40F6-BD9C-421BAA7DBB51}" dt="2021-11-25T17:02:53.425" v="91"/>
          <ac:picMkLst>
            <pc:docMk/>
            <pc:sldMk cId="682469539" sldId="266"/>
            <ac:picMk id="4" creationId="{1786F024-A90A-4F98-9493-EF91B97F5A7A}"/>
          </ac:picMkLst>
        </pc:picChg>
      </pc:sldChg>
      <pc:sldChg chg="addSp delSp modSp new mod">
        <pc:chgData name="김요셉" userId="f10394b2-8ab0-4baf-813b-854fc0e3731c" providerId="ADAL" clId="{67170BB5-C351-40F6-BD9C-421BAA7DBB51}" dt="2021-11-25T17:04:34.663" v="105" actId="14100"/>
        <pc:sldMkLst>
          <pc:docMk/>
          <pc:sldMk cId="3060401325" sldId="267"/>
        </pc:sldMkLst>
        <pc:spChg chg="del">
          <ac:chgData name="김요셉" userId="f10394b2-8ab0-4baf-813b-854fc0e3731c" providerId="ADAL" clId="{67170BB5-C351-40F6-BD9C-421BAA7DBB51}" dt="2021-11-25T17:02:30.366" v="87" actId="478"/>
          <ac:spMkLst>
            <pc:docMk/>
            <pc:sldMk cId="3060401325" sldId="267"/>
            <ac:spMk id="2" creationId="{9252EF63-6543-4C80-8341-03799EDAD880}"/>
          </ac:spMkLst>
        </pc:spChg>
        <pc:spChg chg="del">
          <ac:chgData name="김요셉" userId="f10394b2-8ab0-4baf-813b-854fc0e3731c" providerId="ADAL" clId="{67170BB5-C351-40F6-BD9C-421BAA7DBB51}" dt="2021-11-25T17:02:31.580" v="88" actId="478"/>
          <ac:spMkLst>
            <pc:docMk/>
            <pc:sldMk cId="3060401325" sldId="267"/>
            <ac:spMk id="3" creationId="{F52E0E4E-5CF4-4B93-A7D3-A42830DC4D7B}"/>
          </ac:spMkLst>
        </pc:spChg>
        <pc:spChg chg="add mod">
          <ac:chgData name="김요셉" userId="f10394b2-8ab0-4baf-813b-854fc0e3731c" providerId="ADAL" clId="{67170BB5-C351-40F6-BD9C-421BAA7DBB51}" dt="2021-11-25T17:04:30.767" v="104" actId="1076"/>
          <ac:spMkLst>
            <pc:docMk/>
            <pc:sldMk cId="3060401325" sldId="267"/>
            <ac:spMk id="6" creationId="{6A0810E6-6081-4072-B30A-A69D781A1FFE}"/>
          </ac:spMkLst>
        </pc:spChg>
        <pc:picChg chg="add mod">
          <ac:chgData name="김요셉" userId="f10394b2-8ab0-4baf-813b-854fc0e3731c" providerId="ADAL" clId="{67170BB5-C351-40F6-BD9C-421BAA7DBB51}" dt="2021-11-25T17:04:34.663" v="105" actId="14100"/>
          <ac:picMkLst>
            <pc:docMk/>
            <pc:sldMk cId="3060401325" sldId="267"/>
            <ac:picMk id="4" creationId="{C419DA4A-A5F5-4FB2-9D5C-BE859B70DD94}"/>
          </ac:picMkLst>
        </pc:picChg>
      </pc:sldChg>
      <pc:sldChg chg="addSp delSp modSp new mod delAnim modAnim">
        <pc:chgData name="김요셉" userId="f10394b2-8ab0-4baf-813b-854fc0e3731c" providerId="ADAL" clId="{67170BB5-C351-40F6-BD9C-421BAA7DBB51}" dt="2021-11-25T18:00:16.577" v="204" actId="478"/>
        <pc:sldMkLst>
          <pc:docMk/>
          <pc:sldMk cId="1818031213" sldId="268"/>
        </pc:sldMkLst>
        <pc:spChg chg="del mod">
          <ac:chgData name="김요셉" userId="f10394b2-8ab0-4baf-813b-854fc0e3731c" providerId="ADAL" clId="{67170BB5-C351-40F6-BD9C-421BAA7DBB51}" dt="2021-11-25T17:32:10.684" v="110" actId="478"/>
          <ac:spMkLst>
            <pc:docMk/>
            <pc:sldMk cId="1818031213" sldId="268"/>
            <ac:spMk id="2" creationId="{0FA6CC43-FBF9-4DE1-9B68-1FB087094CA9}"/>
          </ac:spMkLst>
        </pc:spChg>
        <pc:spChg chg="del mod">
          <ac:chgData name="김요셉" userId="f10394b2-8ab0-4baf-813b-854fc0e3731c" providerId="ADAL" clId="{67170BB5-C351-40F6-BD9C-421BAA7DBB51}" dt="2021-11-25T17:32:11.799" v="111" actId="478"/>
          <ac:spMkLst>
            <pc:docMk/>
            <pc:sldMk cId="1818031213" sldId="268"/>
            <ac:spMk id="3" creationId="{85A28133-7478-43F1-A596-DA46C6C39746}"/>
          </ac:spMkLst>
        </pc:spChg>
        <pc:picChg chg="add mod ord">
          <ac:chgData name="김요셉" userId="f10394b2-8ab0-4baf-813b-854fc0e3731c" providerId="ADAL" clId="{67170BB5-C351-40F6-BD9C-421BAA7DBB51}" dt="2021-11-25T17:59:54.771" v="199" actId="167"/>
          <ac:picMkLst>
            <pc:docMk/>
            <pc:sldMk cId="1818031213" sldId="268"/>
            <ac:picMk id="4" creationId="{4753CC94-D528-4266-ADED-EF98FCA7C61E}"/>
          </ac:picMkLst>
        </pc:picChg>
        <pc:picChg chg="add del mod">
          <ac:chgData name="김요셉" userId="f10394b2-8ab0-4baf-813b-854fc0e3731c" providerId="ADAL" clId="{67170BB5-C351-40F6-BD9C-421BAA7DBB51}" dt="2021-11-25T18:00:16.577" v="204" actId="478"/>
          <ac:picMkLst>
            <pc:docMk/>
            <pc:sldMk cId="1818031213" sldId="268"/>
            <ac:picMk id="5" creationId="{33EA3874-7607-435E-B280-9FCE21C89B2A}"/>
          </ac:picMkLst>
        </pc:picChg>
        <pc:picChg chg="add mod">
          <ac:chgData name="김요셉" userId="f10394b2-8ab0-4baf-813b-854fc0e3731c" providerId="ADAL" clId="{67170BB5-C351-40F6-BD9C-421BAA7DBB51}" dt="2021-11-25T17:35:06.525" v="123" actId="1076"/>
          <ac:picMkLst>
            <pc:docMk/>
            <pc:sldMk cId="1818031213" sldId="268"/>
            <ac:picMk id="6" creationId="{C980F209-9691-40B7-AF05-38237956793C}"/>
          </ac:picMkLst>
        </pc:picChg>
        <pc:picChg chg="add del mod">
          <ac:chgData name="김요셉" userId="f10394b2-8ab0-4baf-813b-854fc0e3731c" providerId="ADAL" clId="{67170BB5-C351-40F6-BD9C-421BAA7DBB51}" dt="2021-11-25T17:59:50.450" v="198" actId="478"/>
          <ac:picMkLst>
            <pc:docMk/>
            <pc:sldMk cId="1818031213" sldId="268"/>
            <ac:picMk id="7" creationId="{0B2249BA-AB72-4C27-AFED-25B0859EDF23}"/>
          </ac:picMkLst>
        </pc:picChg>
        <pc:picChg chg="add mod ord">
          <ac:chgData name="김요셉" userId="f10394b2-8ab0-4baf-813b-854fc0e3731c" providerId="ADAL" clId="{67170BB5-C351-40F6-BD9C-421BAA7DBB51}" dt="2021-11-25T18:00:13.125" v="203" actId="1076"/>
          <ac:picMkLst>
            <pc:docMk/>
            <pc:sldMk cId="1818031213" sldId="268"/>
            <ac:picMk id="8" creationId="{6D8377AA-6CAD-4E07-8E11-6498469738B4}"/>
          </ac:picMkLst>
        </pc:picChg>
        <pc:picChg chg="add del mod">
          <ac:chgData name="김요셉" userId="f10394b2-8ab0-4baf-813b-854fc0e3731c" providerId="ADAL" clId="{67170BB5-C351-40F6-BD9C-421BAA7DBB51}" dt="2021-11-25T17:59:30.299" v="192" actId="478"/>
          <ac:picMkLst>
            <pc:docMk/>
            <pc:sldMk cId="1818031213" sldId="268"/>
            <ac:picMk id="9" creationId="{58559E1E-93D9-436E-8FB6-CB35EE77678F}"/>
          </ac:picMkLst>
        </pc:picChg>
        <pc:picChg chg="add mod">
          <ac:chgData name="김요셉" userId="f10394b2-8ab0-4baf-813b-854fc0e3731c" providerId="ADAL" clId="{67170BB5-C351-40F6-BD9C-421BAA7DBB51}" dt="2021-11-25T18:00:06.006" v="201" actId="571"/>
          <ac:picMkLst>
            <pc:docMk/>
            <pc:sldMk cId="1818031213" sldId="268"/>
            <ac:picMk id="10" creationId="{0BA7AEA6-1355-4906-84FD-4FD48C4F69A6}"/>
          </ac:picMkLst>
        </pc:picChg>
        <pc:picChg chg="add mod">
          <ac:chgData name="김요셉" userId="f10394b2-8ab0-4baf-813b-854fc0e3731c" providerId="ADAL" clId="{67170BB5-C351-40F6-BD9C-421BAA7DBB51}" dt="2021-11-25T18:00:06.006" v="201" actId="571"/>
          <ac:picMkLst>
            <pc:docMk/>
            <pc:sldMk cId="1818031213" sldId="268"/>
            <ac:picMk id="11" creationId="{9D06F01E-A352-4D2D-A0D4-C73E3DBBA98C}"/>
          </ac:picMkLst>
        </pc:picChg>
      </pc:sldChg>
      <pc:sldChg chg="addSp delSp modSp new mod modAnim">
        <pc:chgData name="김요셉" userId="f10394b2-8ab0-4baf-813b-854fc0e3731c" providerId="ADAL" clId="{67170BB5-C351-40F6-BD9C-421BAA7DBB51}" dt="2021-11-25T17:54:13.848" v="176"/>
        <pc:sldMkLst>
          <pc:docMk/>
          <pc:sldMk cId="1135914358" sldId="269"/>
        </pc:sldMkLst>
        <pc:spChg chg="del">
          <ac:chgData name="김요셉" userId="f10394b2-8ab0-4baf-813b-854fc0e3731c" providerId="ADAL" clId="{67170BB5-C351-40F6-BD9C-421BAA7DBB51}" dt="2021-11-25T17:48:03.493" v="163" actId="478"/>
          <ac:spMkLst>
            <pc:docMk/>
            <pc:sldMk cId="1135914358" sldId="269"/>
            <ac:spMk id="2" creationId="{8E761C96-90DA-4C97-8982-0BEDC792E6E8}"/>
          </ac:spMkLst>
        </pc:spChg>
        <pc:spChg chg="del">
          <ac:chgData name="김요셉" userId="f10394b2-8ab0-4baf-813b-854fc0e3731c" providerId="ADAL" clId="{67170BB5-C351-40F6-BD9C-421BAA7DBB51}" dt="2021-11-25T17:48:04.220" v="164" actId="478"/>
          <ac:spMkLst>
            <pc:docMk/>
            <pc:sldMk cId="1135914358" sldId="269"/>
            <ac:spMk id="3" creationId="{6827B81D-11E4-47E7-AEFE-4376B8CBE9C3}"/>
          </ac:spMkLst>
        </pc:spChg>
        <pc:picChg chg="add mod">
          <ac:chgData name="김요셉" userId="f10394b2-8ab0-4baf-813b-854fc0e3731c" providerId="ADAL" clId="{67170BB5-C351-40F6-BD9C-421BAA7DBB51}" dt="2021-11-25T17:47:59.934" v="162"/>
          <ac:picMkLst>
            <pc:docMk/>
            <pc:sldMk cId="1135914358" sldId="269"/>
            <ac:picMk id="4" creationId="{964DE1C9-8EAE-458E-8437-E8FB8A20D577}"/>
          </ac:picMkLst>
        </pc:picChg>
        <pc:picChg chg="add mod modCrop">
          <ac:chgData name="김요셉" userId="f10394b2-8ab0-4baf-813b-854fc0e3731c" providerId="ADAL" clId="{67170BB5-C351-40F6-BD9C-421BAA7DBB51}" dt="2021-11-25T17:52:00.689" v="169" actId="1076"/>
          <ac:picMkLst>
            <pc:docMk/>
            <pc:sldMk cId="1135914358" sldId="269"/>
            <ac:picMk id="6" creationId="{A35D2A52-1821-4445-B114-7498749B1505}"/>
          </ac:picMkLst>
        </pc:picChg>
      </pc:sldChg>
      <pc:sldChg chg="new del">
        <pc:chgData name="김요셉" userId="f10394b2-8ab0-4baf-813b-854fc0e3731c" providerId="ADAL" clId="{67170BB5-C351-40F6-BD9C-421BAA7DBB51}" dt="2021-11-25T17:47:54.369" v="159" actId="680"/>
        <pc:sldMkLst>
          <pc:docMk/>
          <pc:sldMk cId="2843704861" sldId="269"/>
        </pc:sldMkLst>
      </pc:sldChg>
      <pc:sldChg chg="addSp delSp modSp new mod delAnim modAnim">
        <pc:chgData name="김요셉" userId="f10394b2-8ab0-4baf-813b-854fc0e3731c" providerId="ADAL" clId="{67170BB5-C351-40F6-BD9C-421BAA7DBB51}" dt="2021-11-25T18:25:47.954" v="248"/>
        <pc:sldMkLst>
          <pc:docMk/>
          <pc:sldMk cId="2975507954" sldId="270"/>
        </pc:sldMkLst>
        <pc:spChg chg="del">
          <ac:chgData name="김요셉" userId="f10394b2-8ab0-4baf-813b-854fc0e3731c" providerId="ADAL" clId="{67170BB5-C351-40F6-BD9C-421BAA7DBB51}" dt="2021-11-25T18:00:48.197" v="207" actId="478"/>
          <ac:spMkLst>
            <pc:docMk/>
            <pc:sldMk cId="2975507954" sldId="270"/>
            <ac:spMk id="2" creationId="{B9CFBDF9-6C08-4F05-AA1D-C90164A8316B}"/>
          </ac:spMkLst>
        </pc:spChg>
        <pc:spChg chg="del">
          <ac:chgData name="김요셉" userId="f10394b2-8ab0-4baf-813b-854fc0e3731c" providerId="ADAL" clId="{67170BB5-C351-40F6-BD9C-421BAA7DBB51}" dt="2021-11-25T18:00:46.207" v="206" actId="478"/>
          <ac:spMkLst>
            <pc:docMk/>
            <pc:sldMk cId="2975507954" sldId="270"/>
            <ac:spMk id="3" creationId="{CA74D2FD-29A7-44F4-A65F-4D869BE1B0CF}"/>
          </ac:spMkLst>
        </pc:spChg>
        <pc:picChg chg="add del mod">
          <ac:chgData name="김요셉" userId="f10394b2-8ab0-4baf-813b-854fc0e3731c" providerId="ADAL" clId="{67170BB5-C351-40F6-BD9C-421BAA7DBB51}" dt="2021-11-25T18:24:52.231" v="236" actId="478"/>
          <ac:picMkLst>
            <pc:docMk/>
            <pc:sldMk cId="2975507954" sldId="270"/>
            <ac:picMk id="5" creationId="{5B0FB3E3-C6AB-4939-A6AB-0F49857C6CF3}"/>
          </ac:picMkLst>
        </pc:picChg>
        <pc:picChg chg="add mod">
          <ac:chgData name="김요셉" userId="f10394b2-8ab0-4baf-813b-854fc0e3731c" providerId="ADAL" clId="{67170BB5-C351-40F6-BD9C-421BAA7DBB51}" dt="2021-11-25T18:25:22.753" v="244" actId="1076"/>
          <ac:picMkLst>
            <pc:docMk/>
            <pc:sldMk cId="2975507954" sldId="270"/>
            <ac:picMk id="7" creationId="{EA7E597A-AC48-4A01-A935-0C22154726CB}"/>
          </ac:picMkLst>
        </pc:picChg>
        <pc:picChg chg="add del mod">
          <ac:chgData name="김요셉" userId="f10394b2-8ab0-4baf-813b-854fc0e3731c" providerId="ADAL" clId="{67170BB5-C351-40F6-BD9C-421BAA7DBB51}" dt="2021-11-25T18:25:27.666" v="245" actId="478"/>
          <ac:picMkLst>
            <pc:docMk/>
            <pc:sldMk cId="2975507954" sldId="270"/>
            <ac:picMk id="9" creationId="{476FB5F0-DE43-434D-BEE7-59338CB53A31}"/>
          </ac:picMkLst>
        </pc:picChg>
      </pc:sldChg>
      <pc:sldChg chg="addSp delSp modSp new mod delAnim modAnim">
        <pc:chgData name="김요셉" userId="f10394b2-8ab0-4baf-813b-854fc0e3731c" providerId="ADAL" clId="{67170BB5-C351-40F6-BD9C-421BAA7DBB51}" dt="2021-11-25T18:26:20.714" v="257" actId="167"/>
        <pc:sldMkLst>
          <pc:docMk/>
          <pc:sldMk cId="1589180654" sldId="271"/>
        </pc:sldMkLst>
        <pc:spChg chg="del">
          <ac:chgData name="김요셉" userId="f10394b2-8ab0-4baf-813b-854fc0e3731c" providerId="ADAL" clId="{67170BB5-C351-40F6-BD9C-421BAA7DBB51}" dt="2021-11-25T18:02:45.573" v="224" actId="478"/>
          <ac:spMkLst>
            <pc:docMk/>
            <pc:sldMk cId="1589180654" sldId="271"/>
            <ac:spMk id="2" creationId="{43254BE8-20B7-492F-8682-B17AE354AC34}"/>
          </ac:spMkLst>
        </pc:spChg>
        <pc:spChg chg="del">
          <ac:chgData name="김요셉" userId="f10394b2-8ab0-4baf-813b-854fc0e3731c" providerId="ADAL" clId="{67170BB5-C351-40F6-BD9C-421BAA7DBB51}" dt="2021-11-25T18:02:44.762" v="223" actId="478"/>
          <ac:spMkLst>
            <pc:docMk/>
            <pc:sldMk cId="1589180654" sldId="271"/>
            <ac:spMk id="3" creationId="{76A47822-76DC-4D5E-AA5E-AB3BCA990163}"/>
          </ac:spMkLst>
        </pc:spChg>
        <pc:picChg chg="add mod">
          <ac:chgData name="김요셉" userId="f10394b2-8ab0-4baf-813b-854fc0e3731c" providerId="ADAL" clId="{67170BB5-C351-40F6-BD9C-421BAA7DBB51}" dt="2021-11-25T18:03:07.677" v="231" actId="1076"/>
          <ac:picMkLst>
            <pc:docMk/>
            <pc:sldMk cId="1589180654" sldId="271"/>
            <ac:picMk id="4" creationId="{D89487B3-C5D5-47A9-9740-180C5229E175}"/>
          </ac:picMkLst>
        </pc:picChg>
        <pc:picChg chg="add del mod">
          <ac:chgData name="김요셉" userId="f10394b2-8ab0-4baf-813b-854fc0e3731c" providerId="ADAL" clId="{67170BB5-C351-40F6-BD9C-421BAA7DBB51}" dt="2021-11-25T18:25:56.116" v="249" actId="478"/>
          <ac:picMkLst>
            <pc:docMk/>
            <pc:sldMk cId="1589180654" sldId="271"/>
            <ac:picMk id="5" creationId="{AB1BA4B5-CCD6-4D8F-B44C-52880FBD7210}"/>
          </ac:picMkLst>
        </pc:picChg>
        <pc:picChg chg="add mod ord">
          <ac:chgData name="김요셉" userId="f10394b2-8ab0-4baf-813b-854fc0e3731c" providerId="ADAL" clId="{67170BB5-C351-40F6-BD9C-421BAA7DBB51}" dt="2021-11-25T18:26:20.714" v="257" actId="167"/>
          <ac:picMkLst>
            <pc:docMk/>
            <pc:sldMk cId="1589180654" sldId="271"/>
            <ac:picMk id="6" creationId="{6E1FB8E5-3797-4D2F-ACEB-370376EF8769}"/>
          </ac:picMkLst>
        </pc:picChg>
      </pc:sldChg>
      <pc:sldChg chg="addSp delSp modSp new mod modAnim">
        <pc:chgData name="김요셉" userId="f10394b2-8ab0-4baf-813b-854fc0e3731c" providerId="ADAL" clId="{67170BB5-C351-40F6-BD9C-421BAA7DBB51}" dt="2021-11-25T18:40:58.607" v="266"/>
        <pc:sldMkLst>
          <pc:docMk/>
          <pc:sldMk cId="631916929" sldId="272"/>
        </pc:sldMkLst>
        <pc:spChg chg="del">
          <ac:chgData name="김요셉" userId="f10394b2-8ab0-4baf-813b-854fc0e3731c" providerId="ADAL" clId="{67170BB5-C351-40F6-BD9C-421BAA7DBB51}" dt="2021-11-25T18:26:48.196" v="260" actId="478"/>
          <ac:spMkLst>
            <pc:docMk/>
            <pc:sldMk cId="631916929" sldId="272"/>
            <ac:spMk id="2" creationId="{C28EA2AF-CB00-42D4-9BF5-B6A7DB7CF4E7}"/>
          </ac:spMkLst>
        </pc:spChg>
        <pc:spChg chg="del">
          <ac:chgData name="김요셉" userId="f10394b2-8ab0-4baf-813b-854fc0e3731c" providerId="ADAL" clId="{67170BB5-C351-40F6-BD9C-421BAA7DBB51}" dt="2021-11-25T18:26:46.888" v="259" actId="478"/>
          <ac:spMkLst>
            <pc:docMk/>
            <pc:sldMk cId="631916929" sldId="272"/>
            <ac:spMk id="3" creationId="{B2334AB0-B628-4679-8812-B096E6A1995F}"/>
          </ac:spMkLst>
        </pc:spChg>
        <pc:spChg chg="add del">
          <ac:chgData name="김요셉" userId="f10394b2-8ab0-4baf-813b-854fc0e3731c" providerId="ADAL" clId="{67170BB5-C351-40F6-BD9C-421BAA7DBB51}" dt="2021-11-25T18:40:22.564" v="262" actId="22"/>
          <ac:spMkLst>
            <pc:docMk/>
            <pc:sldMk cId="631916929" sldId="272"/>
            <ac:spMk id="5" creationId="{6AED8EFA-9D5E-4C79-A961-F311476DAD27}"/>
          </ac:spMkLst>
        </pc:spChg>
        <pc:picChg chg="add mod">
          <ac:chgData name="김요셉" userId="f10394b2-8ab0-4baf-813b-854fc0e3731c" providerId="ADAL" clId="{67170BB5-C351-40F6-BD9C-421BAA7DBB51}" dt="2021-11-25T18:40:43.971" v="265" actId="14100"/>
          <ac:picMkLst>
            <pc:docMk/>
            <pc:sldMk cId="631916929" sldId="272"/>
            <ac:picMk id="6" creationId="{F1FEB19F-A057-44B8-8FBD-1EC6B1DE2878}"/>
          </ac:picMkLst>
        </pc:picChg>
      </pc:sldChg>
      <pc:sldChg chg="new del">
        <pc:chgData name="김요셉" userId="f10394b2-8ab0-4baf-813b-854fc0e3731c" providerId="ADAL" clId="{67170BB5-C351-40F6-BD9C-421BAA7DBB51}" dt="2021-11-25T18:41:04.096" v="268" actId="680"/>
        <pc:sldMkLst>
          <pc:docMk/>
          <pc:sldMk cId="1050852617" sldId="273"/>
        </pc:sldMkLst>
      </pc:sldChg>
      <pc:sldChg chg="addSp delSp modSp new mod modAnim">
        <pc:chgData name="김요셉" userId="f10394b2-8ab0-4baf-813b-854fc0e3731c" providerId="ADAL" clId="{67170BB5-C351-40F6-BD9C-421BAA7DBB51}" dt="2021-11-25T18:56:05.436" v="294"/>
        <pc:sldMkLst>
          <pc:docMk/>
          <pc:sldMk cId="3114857598" sldId="273"/>
        </pc:sldMkLst>
        <pc:spChg chg="del">
          <ac:chgData name="김요셉" userId="f10394b2-8ab0-4baf-813b-854fc0e3731c" providerId="ADAL" clId="{67170BB5-C351-40F6-BD9C-421BAA7DBB51}" dt="2021-11-25T18:41:43.844" v="270" actId="478"/>
          <ac:spMkLst>
            <pc:docMk/>
            <pc:sldMk cId="3114857598" sldId="273"/>
            <ac:spMk id="2" creationId="{A8D87019-A4CE-4727-9FB1-0922121490DA}"/>
          </ac:spMkLst>
        </pc:spChg>
        <pc:spChg chg="del">
          <ac:chgData name="김요셉" userId="f10394b2-8ab0-4baf-813b-854fc0e3731c" providerId="ADAL" clId="{67170BB5-C351-40F6-BD9C-421BAA7DBB51}" dt="2021-11-25T18:41:46.083" v="271" actId="478"/>
          <ac:spMkLst>
            <pc:docMk/>
            <pc:sldMk cId="3114857598" sldId="273"/>
            <ac:spMk id="3" creationId="{9B330E44-AC35-42E8-A6EC-BD27938F9E9E}"/>
          </ac:spMkLst>
        </pc:spChg>
        <pc:picChg chg="add del mod">
          <ac:chgData name="김요셉" userId="f10394b2-8ab0-4baf-813b-854fc0e3731c" providerId="ADAL" clId="{67170BB5-C351-40F6-BD9C-421BAA7DBB51}" dt="2021-11-25T18:50:21.105" v="275" actId="478"/>
          <ac:picMkLst>
            <pc:docMk/>
            <pc:sldMk cId="3114857598" sldId="273"/>
            <ac:picMk id="5" creationId="{89A7CD8E-540B-421F-8564-85DC7AF5E3F8}"/>
          </ac:picMkLst>
        </pc:picChg>
        <pc:picChg chg="add del mod">
          <ac:chgData name="김요셉" userId="f10394b2-8ab0-4baf-813b-854fc0e3731c" providerId="ADAL" clId="{67170BB5-C351-40F6-BD9C-421BAA7DBB51}" dt="2021-11-25T18:55:40.233" v="285" actId="478"/>
          <ac:picMkLst>
            <pc:docMk/>
            <pc:sldMk cId="3114857598" sldId="273"/>
            <ac:picMk id="7" creationId="{7DB22370-B122-42C5-A63D-F777DCF907E5}"/>
          </ac:picMkLst>
        </pc:picChg>
        <pc:picChg chg="add mod">
          <ac:chgData name="김요셉" userId="f10394b2-8ab0-4baf-813b-854fc0e3731c" providerId="ADAL" clId="{67170BB5-C351-40F6-BD9C-421BAA7DBB51}" dt="2021-11-25T18:55:45.675" v="286" actId="1076"/>
          <ac:picMkLst>
            <pc:docMk/>
            <pc:sldMk cId="3114857598" sldId="273"/>
            <ac:picMk id="9" creationId="{A8048808-6899-4328-8145-333CD743DB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0B842-E0AA-400B-A613-A3340682607E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7296D-721F-4EEE-A097-4C0108AC3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3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단편소설 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발표를 맡게 된 철학과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김요셉이라고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발표를 시작하도록 하겠습니다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55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자동영상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보기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6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자동영상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보기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85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창문 밖에서 호시탐탐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노리던 늑대들이 나타났지만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멋지게 늑대들을 물리치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도망쳤습니다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망가져버리고 말았습니다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503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인영과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엄마아빠께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도움을 요청하기 위해 방을 나섰습니다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인영의 목소리도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목소리도 엄마에게는 들리지 않는 듯 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 앞에서 방방 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봐도 보이지 않나 봅니다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그때 엄마가 청소를 시작하였습니다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05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작아진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인영이와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청소기를 피해 도망쳤습니다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905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벌레들을 처치하고 나아가야 하지만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무기는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고장났고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많이 지쳤습니다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겁이 났지만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자신을 늑대로부터 구해주었던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용기를 내봅니다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지친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이끌며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나아갑니다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65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 사운드 듣기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고생 끝에 벽에서 나온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인영이와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엄마아빠가 싸우는 소리를 듣습니다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자신을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언급하며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다투는 엄마아빠의 목소리에 인영이는 큰 충격을 받습니다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89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자동영상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대기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40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 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 생김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 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 생김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07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인영의 시야가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캄캄해집니다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이 세상에 혼자 남은 것만 같습니다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자신을 욕하고 자기 때문에 부모님이 싸운다는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인영이들의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목소리를 듣습니다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인영이가 스스로를 자책하고 있을 때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곰돌이가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환상을 깨고 들어옵니다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78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주인공 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이제 막 초등학교에 입학한 어린 아이입니다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소극적인 성격이지만 평소에 친구들과 잘 어울려 노는 아이입니다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겉으로 보기에 문제가 없어 보이는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인영이에게는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남들이 잘 알지 못하는 문제가 있습니다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61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환상에서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꺼내올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있을까요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인형이 된 인영이는 다시 원래의 모습으로 돌아갈 수 있을까요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소설의 제목인 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어린 주인공의 이름이면서 동시에 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그림자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뜻합니다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소설은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보웬의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다세대 치료를 참고하였습니다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보웬의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다세대 치료에 따르면 개개인이 적절하게 분화되지 못한 가족 관계는 개인의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불안수준을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증가시킵니다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분화되지 못한 가족의 경우 부모는 자녀를 희생양 삼아 갈등을 회피 혹은 해소하려 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부모는 배우자로부터 발생한 문제를 친밀한 자식에게 하소연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화풀이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책임전가 등의 형태로 표출합니다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자녀는 이러한 관계가 지속될수록 정서적으로 불안정해지게 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개인은 이전 세대의 미해결된 문제에 따른 분화 정도를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되물림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미성숙한 엄마아빠의 그림자로부터 벗어날 수 있을까요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70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단편소설 인영의 발표였습니다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9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사운드 종료까지 대기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부모님은 자주 다투십니다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엄마아빠가 다툴 때면 인영이는 시끄러운 소리를 피해 자신의 방에서 이불을 뒤집어 쓰곤 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밖의 소리가 잦아들면 엄마가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방에 찾아옵니다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엄마는 어린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인영이에게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종종 하소연하고는 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그런 엄마의 모습을 볼 때면 왠지 모를 불편함을 느낍니다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4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엄마아빠가 다툴 때면 인영이는 아빠의 눈치를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살펴야합니다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평소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극진히 아끼는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아빠지만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왜인지 엄마와 다투고 나면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인영이에게도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화를 내고는 하기 때문입니다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54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폭풍우 치는 밤이 무섭습니다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 밖으로 번개가 번쩍일 때면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커다랗고 새카만 늑대가 창문 밖에서 으르렁댑니다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아빠는 마당의 나무라고 걱정 말라고 하셨지만 호시탐탐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노리는 늑대가 분명합니다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벌레가 무섭습니다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어둠 속에서 불을 켜면 가끔씩 벌레가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놀래키고는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벌레가 나타날 때면 인영이는 소리치며 엄마아빠에게 도망칩니다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밤은 비바람이 유난히도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새차게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붑니다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엄마아빠랑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자고 싶은 인영이지만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엄마아빠가 싸우셨기 때문에 조심스럽습니다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51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인영이에게는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수호천사가 있습니다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엄마마빠가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생일선물로 사주신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인형입니다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새빨간 리본을 한 예쁜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곰인형에게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이름을 지어주었습니다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9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인영이와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곰돌이는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항상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함께입니다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학교에 갈 때도 엄마와의 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랑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끝에 함께 할 수 있었습니다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인영이가 천둥번개가 무서워 엄마아빠에게 같이 자자고 할 때면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부모님은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곰돌이가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지켜줄거라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안심시키곤 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85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밤은 비바람이 유난히도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새차게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붑니다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엄마아빠랑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자고 싶은 인영이지만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엄마아빠가 싸우셨기 때문에 조심스럽습니다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전에도 엄마아빠가 싸운 뒤에 같이 자고 싶다고 졸랐다가 아빠에게 혼났기 때문입니다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아까 울던 엄마의 모습이 생각나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인영이도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괜히 눈물이 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안고있던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세게 안아봅니다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늑대가 창문을 깨고 들어오면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곰돌이가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지켜줄거라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믿습니다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9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누군가 인영이를 흔들어 깨웁니다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인영이는 다급한 목소리로 자신을 깨우는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곰돌이의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모습을 발견합니다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말을 하는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곰돌이를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보고 놀랄 새도 없이 인영이는 인형으로 변한 자신의 모습을 발견하고 깜짝 놀랍니다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어른 주먹만한 크기로 작아진 </a:t>
            </a:r>
            <a:r>
              <a:rPr lang="ko-KR" altLang="ko-Kore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인영이에게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침대는 넓기만 합니다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늑대소리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전환</a:t>
            </a:r>
            <a:r>
              <a:rPr lang="en-US" altLang="ko-Kore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ore-US" altLang="ko-Kore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7296D-721F-4EEE-A097-4C0108AC33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183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1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1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407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42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45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40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539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88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4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43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89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744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32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85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3543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025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40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97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36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1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8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4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4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8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4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20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0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78CF-883B-4EFD-81F5-36E3D33B846D}" type="datetimeFigureOut">
              <a:rPr lang="ko-KR" altLang="en-US" smtClean="0"/>
              <a:t>2021. 11. 26.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8E3DB-516D-45DC-A46F-68E8E5970A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04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E7OJGEnm4pk?feature=oembed" TargetMode="Externa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qgt5hkJsRc?feature=oembed" TargetMode="Externa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QiseLybRMA?feature=oembed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5.xml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EtT9padCJwA?feature=oembed" TargetMode="Externa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7KcuF7IxIE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잔디이(가) 표시된 사진&#10;&#10;자동 생성된 설명">
            <a:extLst>
              <a:ext uri="{FF2B5EF4-FFF2-40B4-BE49-F238E27FC236}">
                <a16:creationId xmlns:a16="http://schemas.microsoft.com/office/drawing/2014/main" id="{C419DA4A-A5F5-4FB2-9D5C-BE859B70D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r="8710"/>
          <a:stretch/>
        </p:blipFill>
        <p:spPr>
          <a:xfrm>
            <a:off x="543558" y="267894"/>
            <a:ext cx="7705092" cy="5839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810E6-6081-4072-B30A-A69D781A1FFE}"/>
              </a:ext>
            </a:extLst>
          </p:cNvPr>
          <p:cNvSpPr txBox="1"/>
          <p:nvPr/>
        </p:nvSpPr>
        <p:spPr>
          <a:xfrm>
            <a:off x="8940800" y="6292334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/>
              <a:t>철학과 </a:t>
            </a:r>
            <a:r>
              <a:rPr kumimoji="1" lang="en-US" altLang="ko-Kore-KR" sz="1800" b="1" dirty="0"/>
              <a:t>2</a:t>
            </a:r>
            <a:r>
              <a:rPr kumimoji="1" lang="en-US" altLang="ko-KR" sz="1800" b="1" dirty="0"/>
              <a:t>01821688 </a:t>
            </a:r>
            <a:r>
              <a:rPr kumimoji="1" lang="ko-KR" altLang="en-US" sz="1800" b="1" dirty="0"/>
              <a:t>김요셉</a:t>
            </a:r>
            <a:endParaRPr kumimoji="1" lang="ko-Kore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302AE-5FB8-4338-AC2B-62FA73B9D1CA}"/>
              </a:ext>
            </a:extLst>
          </p:cNvPr>
          <p:cNvSpPr txBox="1"/>
          <p:nvPr/>
        </p:nvSpPr>
        <p:spPr>
          <a:xfrm>
            <a:off x="9607087" y="1145943"/>
            <a:ext cx="1204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인영</a:t>
            </a:r>
          </a:p>
        </p:txBody>
      </p:sp>
    </p:spTree>
    <p:extLst>
      <p:ext uri="{BB962C8B-B14F-4D97-AF65-F5344CB8AC3E}">
        <p14:creationId xmlns:p14="http://schemas.microsoft.com/office/powerpoint/2010/main" val="306040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DF993-765E-4A34-AB05-FF7C4CE8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ABE53E-89AB-4FA2-9308-F3AD81F4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" y="0"/>
            <a:ext cx="12197608" cy="682379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63BF32-7EBD-3748-8A6B-81EA6F4362DE}"/>
              </a:ext>
            </a:extLst>
          </p:cNvPr>
          <p:cNvSpPr txBox="1"/>
          <p:nvPr/>
        </p:nvSpPr>
        <p:spPr>
          <a:xfrm>
            <a:off x="7056736" y="4965703"/>
            <a:ext cx="3310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“</a:t>
            </a:r>
            <a:r>
              <a:rPr lang="ko-KR" altLang="en-US" sz="3600" dirty="0" err="1"/>
              <a:t>곰돌이가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지켜줄거야</a:t>
            </a:r>
            <a:r>
              <a:rPr lang="en-US" altLang="ko-KR" sz="3600" dirty="0"/>
              <a:t>＂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0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잠옷이(가) 표시된 사진&#10;&#10;자동 생성된 설명">
            <a:extLst>
              <a:ext uri="{FF2B5EF4-FFF2-40B4-BE49-F238E27FC236}">
                <a16:creationId xmlns:a16="http://schemas.microsoft.com/office/drawing/2014/main" id="{5E361F26-F230-4DB5-8AA0-A94095235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1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EE706-7371-468E-8543-617F8C5D7873}"/>
              </a:ext>
            </a:extLst>
          </p:cNvPr>
          <p:cNvSpPr txBox="1"/>
          <p:nvPr/>
        </p:nvSpPr>
        <p:spPr>
          <a:xfrm>
            <a:off x="7844366" y="4347634"/>
            <a:ext cx="3348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인형이 되어버린</a:t>
            </a:r>
            <a:endParaRPr lang="en-US" altLang="ko-KR" sz="3600" dirty="0"/>
          </a:p>
          <a:p>
            <a:r>
              <a:rPr lang="ko-KR" altLang="en-US" sz="3600" dirty="0"/>
              <a:t>인영</a:t>
            </a:r>
            <a:endParaRPr lang="ko-KR" altLang="en-US" dirty="0"/>
          </a:p>
        </p:txBody>
      </p:sp>
      <p:pic>
        <p:nvPicPr>
          <p:cNvPr id="2" name="Wolf sound effect_Short">
            <a:hlinkClick r:id="" action="ppaction://media"/>
            <a:extLst>
              <a:ext uri="{FF2B5EF4-FFF2-40B4-BE49-F238E27FC236}">
                <a16:creationId xmlns:a16="http://schemas.microsoft.com/office/drawing/2014/main" id="{1C5FE706-CF62-463E-BADF-6068BF1410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8918" y="63719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7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[참고자료7] WolvesAttackTopDown">
            <a:hlinkClick r:id="" action="ppaction://media"/>
            <a:extLst>
              <a:ext uri="{FF2B5EF4-FFF2-40B4-BE49-F238E27FC236}">
                <a16:creationId xmlns:a16="http://schemas.microsoft.com/office/drawing/2014/main" id="{AC308B2A-8039-475D-91A3-B68DD52A5A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9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6171D-9DBC-4AAA-AEC6-58B899482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온라인 미디어 3" title="[참고자료8] WolvesAttackLow">
            <a:hlinkClick r:id="" action="ppaction://media"/>
            <a:extLst>
              <a:ext uri="{FF2B5EF4-FFF2-40B4-BE49-F238E27FC236}">
                <a16:creationId xmlns:a16="http://schemas.microsoft.com/office/drawing/2014/main" id="{1786F024-A90A-4F98-9493-EF91B97F5A7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22225"/>
            <a:ext cx="12176125" cy="68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FC073-C65B-5A4F-81E4-1247236A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5" name="내용 개체 틀 4" descr="장난감, 자동장치이(가) 표시된 사진&#10;&#10;자동 생성된 설명">
            <a:extLst>
              <a:ext uri="{FF2B5EF4-FFF2-40B4-BE49-F238E27FC236}">
                <a16:creationId xmlns:a16="http://schemas.microsoft.com/office/drawing/2014/main" id="{44D8D20C-60C2-5E46-B4FD-66F9BCB7B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427" cy="7648734"/>
          </a:xfrm>
        </p:spPr>
      </p:pic>
    </p:spTree>
    <p:extLst>
      <p:ext uri="{BB962C8B-B14F-4D97-AF65-F5344CB8AC3E}">
        <p14:creationId xmlns:p14="http://schemas.microsoft.com/office/powerpoint/2010/main" val="688398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6B423-CE79-4935-94D1-FE077F07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벽, 바닥, 여자이(가) 표시된 사진&#10;&#10;자동 생성된 설명">
            <a:extLst>
              <a:ext uri="{FF2B5EF4-FFF2-40B4-BE49-F238E27FC236}">
                <a16:creationId xmlns:a16="http://schemas.microsoft.com/office/drawing/2014/main" id="{48D9981B-CF28-4162-BC35-1687081AF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</p:spPr>
      </p:pic>
      <p:pic>
        <p:nvPicPr>
          <p:cNvPr id="6" name="내용 개체 틀 4" descr="실내이(가) 표시된 사진&#10;&#10;자동 생성된 설명">
            <a:extLst>
              <a:ext uri="{FF2B5EF4-FFF2-40B4-BE49-F238E27FC236}">
                <a16:creationId xmlns:a16="http://schemas.microsoft.com/office/drawing/2014/main" id="{93FC4464-A675-4C4D-AD93-C62053A66C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769" l="9925" r="89950">
                        <a14:foregroundMark x1="60427" y1="18654" x2="68844" y2="30000"/>
                        <a14:foregroundMark x1="63065" y1="18654" x2="60050" y2="18269"/>
                        <a14:foregroundMark x1="68896" y1="75895" x2="70226" y2="84038"/>
                        <a14:foregroundMark x1="67965" y1="70192" x2="68741" y2="74943"/>
                        <a14:foregroundMark x1="70226" y1="84038" x2="68593" y2="90769"/>
                        <a14:foregroundMark x1="74675" y1="74149" x2="76633" y2="84808"/>
                        <a14:foregroundMark x1="74372" y1="72500" x2="74501" y2="73202"/>
                        <a14:foregroundMark x1="76633" y1="84808" x2="74874" y2="87115"/>
                        <a14:foregroundMark x1="74372" y1="39423" x2="78266" y2="36923"/>
                        <a14:backgroundMark x1="47487" y1="15577" x2="32286" y2="22885"/>
                        <a14:backgroundMark x1="32286" y1="22885" x2="14447" y2="53077"/>
                        <a14:backgroundMark x1="14447" y1="53077" x2="18216" y2="81346"/>
                        <a14:backgroundMark x1="18216" y1="81346" x2="40452" y2="93846"/>
                        <a14:backgroundMark x1="40452" y1="93846" x2="51633" y2="91538"/>
                        <a14:backgroundMark x1="51633" y1="91538" x2="57663" y2="87308"/>
                        <a14:backgroundMark x1="57663" y1="87308" x2="61809" y2="77500"/>
                        <a14:backgroundMark x1="61809" y1="77500" x2="61307" y2="64038"/>
                        <a14:backgroundMark x1="61307" y1="64038" x2="64196" y2="54423"/>
                        <a14:backgroundMark x1="64196" y1="54423" x2="57538" y2="28654"/>
                        <a14:backgroundMark x1="57538" y1="28654" x2="50628" y2="17308"/>
                        <a14:backgroundMark x1="50628" y1="17308" x2="45477" y2="15192"/>
                        <a14:backgroundMark x1="47111" y1="35769" x2="36935" y2="46538"/>
                        <a14:backgroundMark x1="75503" y1="53269" x2="75754" y2="54038"/>
                        <a14:backgroundMark x1="78266" y1="41923" x2="80151" y2="49231"/>
                        <a14:backgroundMark x1="80402" y1="21538" x2="90452" y2="21731"/>
                        <a14:backgroundMark x1="70101" y1="12885" x2="79397" y2="15962"/>
                        <a14:backgroundMark x1="79397" y1="15962" x2="88693" y2="12308"/>
                        <a14:backgroundMark x1="88693" y1="12308" x2="71357" y2="12115"/>
                        <a14:backgroundMark x1="71734" y1="74038" x2="71859" y2="75000"/>
                        <a14:backgroundMark x1="79774" y1="39231" x2="79271" y2="40577"/>
                        <a14:backgroundMark x1="63191" y1="69615" x2="66332" y2="71154"/>
                        <a14:backgroundMark x1="77006" y1="40720" x2="78769" y2="40000"/>
                      </a14:backgroundRemoval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25" t="8900" r="15926" b="4471"/>
          <a:stretch/>
        </p:blipFill>
        <p:spPr>
          <a:xfrm flipH="1">
            <a:off x="1658967" y="4190363"/>
            <a:ext cx="897886" cy="1792410"/>
          </a:xfrm>
          <a:prstGeom prst="rect">
            <a:avLst/>
          </a:prstGeom>
        </p:spPr>
      </p:pic>
      <p:pic>
        <p:nvPicPr>
          <p:cNvPr id="4" name="Vacuum Sound_Short.mp3">
            <a:hlinkClick r:id="" action="ppaction://media"/>
            <a:extLst>
              <a:ext uri="{FF2B5EF4-FFF2-40B4-BE49-F238E27FC236}">
                <a16:creationId xmlns:a16="http://schemas.microsoft.com/office/drawing/2014/main" id="{286FDCE1-E4D2-4A9E-92F0-0DCFD597E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47500" y="6400800"/>
            <a:ext cx="40640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072FE2-7DD3-4576-859B-ED447682C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9" y="3998423"/>
            <a:ext cx="1028697" cy="19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2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5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837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6B423-CE79-4935-94D1-FE077F07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벽, 바닥, 여자이(가) 표시된 사진&#10;&#10;자동 생성된 설명">
            <a:extLst>
              <a:ext uri="{FF2B5EF4-FFF2-40B4-BE49-F238E27FC236}">
                <a16:creationId xmlns:a16="http://schemas.microsoft.com/office/drawing/2014/main" id="{48D9981B-CF28-4162-BC35-1687081AF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</p:spPr>
      </p:pic>
      <p:pic>
        <p:nvPicPr>
          <p:cNvPr id="6" name="내용 개체 틀 4" descr="실내이(가) 표시된 사진&#10;&#10;자동 생성된 설명">
            <a:extLst>
              <a:ext uri="{FF2B5EF4-FFF2-40B4-BE49-F238E27FC236}">
                <a16:creationId xmlns:a16="http://schemas.microsoft.com/office/drawing/2014/main" id="{93FC4464-A675-4C4D-AD93-C62053A66C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769" l="9925" r="89950">
                        <a14:foregroundMark x1="60427" y1="18654" x2="68844" y2="30000"/>
                        <a14:foregroundMark x1="63065" y1="18654" x2="60050" y2="18269"/>
                        <a14:foregroundMark x1="68896" y1="75895" x2="70226" y2="84038"/>
                        <a14:foregroundMark x1="67965" y1="70192" x2="68741" y2="74943"/>
                        <a14:foregroundMark x1="70226" y1="84038" x2="68593" y2="90769"/>
                        <a14:foregroundMark x1="74675" y1="74149" x2="76633" y2="84808"/>
                        <a14:foregroundMark x1="74372" y1="72500" x2="74501" y2="73202"/>
                        <a14:foregroundMark x1="76633" y1="84808" x2="74874" y2="87115"/>
                        <a14:foregroundMark x1="74372" y1="39423" x2="78266" y2="36923"/>
                        <a14:backgroundMark x1="47487" y1="15577" x2="32286" y2="22885"/>
                        <a14:backgroundMark x1="32286" y1="22885" x2="14447" y2="53077"/>
                        <a14:backgroundMark x1="14447" y1="53077" x2="18216" y2="81346"/>
                        <a14:backgroundMark x1="18216" y1="81346" x2="40452" y2="93846"/>
                        <a14:backgroundMark x1="40452" y1="93846" x2="51633" y2="91538"/>
                        <a14:backgroundMark x1="51633" y1="91538" x2="57663" y2="87308"/>
                        <a14:backgroundMark x1="57663" y1="87308" x2="61809" y2="77500"/>
                        <a14:backgroundMark x1="61809" y1="77500" x2="61307" y2="64038"/>
                        <a14:backgroundMark x1="61307" y1="64038" x2="64196" y2="54423"/>
                        <a14:backgroundMark x1="64196" y1="54423" x2="57538" y2="28654"/>
                        <a14:backgroundMark x1="57538" y1="28654" x2="50628" y2="17308"/>
                        <a14:backgroundMark x1="50628" y1="17308" x2="45477" y2="15192"/>
                        <a14:backgroundMark x1="47111" y1="35769" x2="36935" y2="46538"/>
                        <a14:backgroundMark x1="75503" y1="53269" x2="75754" y2="54038"/>
                        <a14:backgroundMark x1="78266" y1="41923" x2="80151" y2="49231"/>
                        <a14:backgroundMark x1="80402" y1="21538" x2="90452" y2="21731"/>
                        <a14:backgroundMark x1="70101" y1="12885" x2="79397" y2="15962"/>
                        <a14:backgroundMark x1="79397" y1="15962" x2="88693" y2="12308"/>
                        <a14:backgroundMark x1="88693" y1="12308" x2="71357" y2="12115"/>
                        <a14:backgroundMark x1="71734" y1="74038" x2="71859" y2="75000"/>
                        <a14:backgroundMark x1="79774" y1="39231" x2="79271" y2="40577"/>
                        <a14:backgroundMark x1="63191" y1="69615" x2="66332" y2="71154"/>
                        <a14:backgroundMark x1="77006" y1="40720" x2="78769" y2="40000"/>
                      </a14:backgroundRemoval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25" t="8900" r="15926" b="4471"/>
          <a:stretch/>
        </p:blipFill>
        <p:spPr>
          <a:xfrm>
            <a:off x="1658967" y="4190363"/>
            <a:ext cx="897886" cy="1792410"/>
          </a:xfrm>
          <a:prstGeom prst="rect">
            <a:avLst/>
          </a:prstGeom>
        </p:spPr>
      </p:pic>
      <p:pic>
        <p:nvPicPr>
          <p:cNvPr id="4" name="Running Stone_Short_Sound">
            <a:hlinkClick r:id="" action="ppaction://media"/>
            <a:extLst>
              <a:ext uri="{FF2B5EF4-FFF2-40B4-BE49-F238E27FC236}">
                <a16:creationId xmlns:a16="http://schemas.microsoft.com/office/drawing/2014/main" id="{AA7857D5-E173-4E95-B9B0-2DCC9C59D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9092" y="6386949"/>
            <a:ext cx="406400" cy="40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D95637-EABC-40F0-8434-8E0930AC4D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189" y="3998423"/>
            <a:ext cx="1028697" cy="19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1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[참고자료6] Wolves in the Walls">
            <a:hlinkClick r:id="" action="ppaction://media"/>
            <a:extLst>
              <a:ext uri="{FF2B5EF4-FFF2-40B4-BE49-F238E27FC236}">
                <a16:creationId xmlns:a16="http://schemas.microsoft.com/office/drawing/2014/main" id="{9FE74838-498F-48F8-8FB2-B01FADBEBF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2524265" y="-1441450"/>
            <a:ext cx="16181823" cy="91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7FB76-1B1C-4F96-A9FF-C010C0CC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E97D41E-30C0-4D2D-B269-21A51413C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895" cy="6858000"/>
          </a:xfrm>
        </p:spPr>
      </p:pic>
      <p:pic>
        <p:nvPicPr>
          <p:cNvPr id="6" name="내용 개체 틀 4" descr="실내이(가) 표시된 사진&#10;&#10;자동 생성된 설명">
            <a:extLst>
              <a:ext uri="{FF2B5EF4-FFF2-40B4-BE49-F238E27FC236}">
                <a16:creationId xmlns:a16="http://schemas.microsoft.com/office/drawing/2014/main" id="{5FC8337E-FFF3-420E-8BF7-8713E6DD5F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769" l="9925" r="89950">
                        <a14:foregroundMark x1="60427" y1="18654" x2="68844" y2="30000"/>
                        <a14:foregroundMark x1="63065" y1="18654" x2="60050" y2="18269"/>
                        <a14:foregroundMark x1="68896" y1="75895" x2="70226" y2="84038"/>
                        <a14:foregroundMark x1="67965" y1="70192" x2="68741" y2="74943"/>
                        <a14:foregroundMark x1="70226" y1="84038" x2="68593" y2="90769"/>
                        <a14:foregroundMark x1="74675" y1="74149" x2="76633" y2="84808"/>
                        <a14:foregroundMark x1="74372" y1="72500" x2="74501" y2="73202"/>
                        <a14:foregroundMark x1="76633" y1="84808" x2="74874" y2="87115"/>
                        <a14:foregroundMark x1="74372" y1="39423" x2="78266" y2="36923"/>
                        <a14:backgroundMark x1="47487" y1="15577" x2="32286" y2="22885"/>
                        <a14:backgroundMark x1="32286" y1="22885" x2="14447" y2="53077"/>
                        <a14:backgroundMark x1="14447" y1="53077" x2="18216" y2="81346"/>
                        <a14:backgroundMark x1="18216" y1="81346" x2="40452" y2="93846"/>
                        <a14:backgroundMark x1="40452" y1="93846" x2="51633" y2="91538"/>
                        <a14:backgroundMark x1="51633" y1="91538" x2="57663" y2="87308"/>
                        <a14:backgroundMark x1="57663" y1="87308" x2="61809" y2="77500"/>
                        <a14:backgroundMark x1="61809" y1="77500" x2="61307" y2="64038"/>
                        <a14:backgroundMark x1="61307" y1="64038" x2="64196" y2="54423"/>
                        <a14:backgroundMark x1="64196" y1="54423" x2="57538" y2="28654"/>
                        <a14:backgroundMark x1="57538" y1="28654" x2="50628" y2="17308"/>
                        <a14:backgroundMark x1="50628" y1="17308" x2="45477" y2="15192"/>
                        <a14:backgroundMark x1="47111" y1="35769" x2="36935" y2="46538"/>
                        <a14:backgroundMark x1="75503" y1="53269" x2="75754" y2="54038"/>
                        <a14:backgroundMark x1="78266" y1="41923" x2="80151" y2="49231"/>
                        <a14:backgroundMark x1="80402" y1="21538" x2="90452" y2="21731"/>
                        <a14:backgroundMark x1="70101" y1="12885" x2="79397" y2="15962"/>
                        <a14:backgroundMark x1="79397" y1="15962" x2="88693" y2="12308"/>
                        <a14:backgroundMark x1="88693" y1="12308" x2="71357" y2="12115"/>
                        <a14:backgroundMark x1="71734" y1="74038" x2="71859" y2="75000"/>
                        <a14:backgroundMark x1="79774" y1="39231" x2="79271" y2="40577"/>
                        <a14:backgroundMark x1="63191" y1="69615" x2="66332" y2="71154"/>
                        <a14:backgroundMark x1="77006" y1="40720" x2="78769" y2="40000"/>
                      </a14:backgroundRemoval>
                    </a14:imgEffect>
                    <a14:imgEffect>
                      <a14:brightnessContrast bright="-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25" t="8900" r="15926" b="4471"/>
          <a:stretch/>
        </p:blipFill>
        <p:spPr>
          <a:xfrm flipH="1">
            <a:off x="2455645" y="3920003"/>
            <a:ext cx="664025" cy="1325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D02073-27EE-492B-9C2C-A9E324B064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119670" y="3438431"/>
            <a:ext cx="903987" cy="1738437"/>
          </a:xfrm>
          <a:prstGeom prst="rect">
            <a:avLst/>
          </a:prstGeom>
        </p:spPr>
      </p:pic>
      <p:pic>
        <p:nvPicPr>
          <p:cNvPr id="3" name="Running Hole_Short_Sound">
            <a:hlinkClick r:id="" action="ppaction://media"/>
            <a:extLst>
              <a:ext uri="{FF2B5EF4-FFF2-40B4-BE49-F238E27FC236}">
                <a16:creationId xmlns:a16="http://schemas.microsoft.com/office/drawing/2014/main" id="{A6C40DF2-EB20-47A9-8104-607E85D0E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6525" y="62420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9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09479 -0.0051 L 0.13607 -0.32338 L 0.17096 -0.37408 L 0.20482 -0.36852 L 0.23034 -0.28473 L 0.23854 -0.22963 " pathEditMode="relative" rAng="0" ptsTypes="AAAAAAA">
                                      <p:cBhvr>
                                        <p:cTn id="20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-1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rents Arguing_Short02">
            <a:hlinkClick r:id="" action="ppaction://media"/>
            <a:extLst>
              <a:ext uri="{FF2B5EF4-FFF2-40B4-BE49-F238E27FC236}">
                <a16:creationId xmlns:a16="http://schemas.microsoft.com/office/drawing/2014/main" id="{9BF9689B-9FC0-47B5-B784-4B9EABC7EC6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7459" y="6340352"/>
            <a:ext cx="406400" cy="406400"/>
          </a:xfrm>
        </p:spPr>
      </p:pic>
      <p:pic>
        <p:nvPicPr>
          <p:cNvPr id="6" name="그림 5" descr="대지이(가) 표시된 사진&#10;&#10;자동 생성된 설명">
            <a:extLst>
              <a:ext uri="{FF2B5EF4-FFF2-40B4-BE49-F238E27FC236}">
                <a16:creationId xmlns:a16="http://schemas.microsoft.com/office/drawing/2014/main" id="{5B5597BB-B136-463D-ACCB-424B0D90D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17" y="1"/>
            <a:ext cx="12264569" cy="68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4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입은이(가) 표시된 사진&#10;&#10;자동 생성된 설명">
            <a:extLst>
              <a:ext uri="{FF2B5EF4-FFF2-40B4-BE49-F238E27FC236}">
                <a16:creationId xmlns:a16="http://schemas.microsoft.com/office/drawing/2014/main" id="{D89487B3-C5D5-47A9-9740-180C5229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37461" y="899959"/>
            <a:ext cx="2517077" cy="5058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77B49-85BB-46DC-950F-637B6EB46D55}"/>
              </a:ext>
            </a:extLst>
          </p:cNvPr>
          <p:cNvSpPr txBox="1"/>
          <p:nvPr/>
        </p:nvSpPr>
        <p:spPr>
          <a:xfrm>
            <a:off x="8987367" y="914400"/>
            <a:ext cx="303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인영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0A493-88CE-4AC1-94C5-0AEF3967E51D}"/>
              </a:ext>
            </a:extLst>
          </p:cNvPr>
          <p:cNvSpPr txBox="1"/>
          <p:nvPr/>
        </p:nvSpPr>
        <p:spPr>
          <a:xfrm>
            <a:off x="8987367" y="1752600"/>
            <a:ext cx="303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초등학교</a:t>
            </a:r>
            <a:br>
              <a:rPr lang="en-US" altLang="ko-KR" sz="3600" dirty="0"/>
            </a:br>
            <a:r>
              <a:rPr lang="ko-KR" altLang="en-US" sz="3600" dirty="0"/>
              <a:t>저학년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66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[참고자료6] VertigoScene">
            <a:hlinkClick r:id="" action="ppaction://media"/>
            <a:extLst>
              <a:ext uri="{FF2B5EF4-FFF2-40B4-BE49-F238E27FC236}">
                <a16:creationId xmlns:a16="http://schemas.microsoft.com/office/drawing/2014/main" id="{662256B1-D10C-4CD0-B3E7-36F1F68874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3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44C7E-E52D-45FF-A385-2EBF1CCE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내용 개체 틀 12" descr="밤하늘이(가) 표시된 사진&#10;&#10;자동 생성된 설명">
            <a:extLst>
              <a:ext uri="{FF2B5EF4-FFF2-40B4-BE49-F238E27FC236}">
                <a16:creationId xmlns:a16="http://schemas.microsoft.com/office/drawing/2014/main" id="{803A71DE-E334-4056-8C5B-27FD6820E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" y="-9058"/>
            <a:ext cx="12095386" cy="6867058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E4D1D8-0EEF-42C0-B660-F8F402BA8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" y="0"/>
            <a:ext cx="12085371" cy="6858000"/>
          </a:xfrm>
          <a:prstGeom prst="rect">
            <a:avLst/>
          </a:prstGeom>
        </p:spPr>
      </p:pic>
      <p:pic>
        <p:nvPicPr>
          <p:cNvPr id="17" name="그림 16" descr="어두운이(가) 표시된 사진&#10;&#10;자동 생성된 설명">
            <a:extLst>
              <a:ext uri="{FF2B5EF4-FFF2-40B4-BE49-F238E27FC236}">
                <a16:creationId xmlns:a16="http://schemas.microsoft.com/office/drawing/2014/main" id="{A002BD48-8EA0-4D80-AC92-D0760564C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05" y="-9058"/>
            <a:ext cx="12144212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629A06-755F-4620-89FE-64381D8C0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5"/>
            <a:ext cx="12192000" cy="6836929"/>
          </a:xfrm>
          <a:prstGeom prst="rect">
            <a:avLst/>
          </a:prstGeom>
        </p:spPr>
      </p:pic>
      <p:pic>
        <p:nvPicPr>
          <p:cNvPr id="21" name="그림 20" descr="어두운이(가) 표시된 사진&#10;&#10;자동 생성된 설명">
            <a:extLst>
              <a:ext uri="{FF2B5EF4-FFF2-40B4-BE49-F238E27FC236}">
                <a16:creationId xmlns:a16="http://schemas.microsoft.com/office/drawing/2014/main" id="{1C06639B-EB8A-4852-8062-66EF58A08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" y="0"/>
            <a:ext cx="1218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5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커넥터이(가) 표시된 사진&#10;&#10;자동 생성된 설명">
            <a:extLst>
              <a:ext uri="{FF2B5EF4-FFF2-40B4-BE49-F238E27FC236}">
                <a16:creationId xmlns:a16="http://schemas.microsoft.com/office/drawing/2014/main" id="{C752705C-E4DB-4E33-A541-D06ED870A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2"/>
            <a:ext cx="12192000" cy="6820316"/>
          </a:xfrm>
          <a:prstGeom prst="rect">
            <a:avLst/>
          </a:prstGeom>
        </p:spPr>
      </p:pic>
      <p:pic>
        <p:nvPicPr>
          <p:cNvPr id="9" name="그림 8" descr="실내, 인형, 장난감이(가) 표시된 사진&#10;&#10;자동 생성된 설명">
            <a:extLst>
              <a:ext uri="{FF2B5EF4-FFF2-40B4-BE49-F238E27FC236}">
                <a16:creationId xmlns:a16="http://schemas.microsoft.com/office/drawing/2014/main" id="{70F820C6-B354-444E-9C9D-7652B2388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51" y="3017521"/>
            <a:ext cx="1381787" cy="2133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6D0129-B3F7-4723-BB45-32586CC1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CE59C2-E66B-4DBD-8CB3-F9A4FFC39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0"/>
            <a:ext cx="12192000" cy="6811788"/>
          </a:xfrm>
        </p:spPr>
      </p:pic>
      <p:pic>
        <p:nvPicPr>
          <p:cNvPr id="10" name="Door Kick sound">
            <a:hlinkClick r:id="" action="ppaction://media"/>
            <a:extLst>
              <a:ext uri="{FF2B5EF4-FFF2-40B4-BE49-F238E27FC236}">
                <a16:creationId xmlns:a16="http://schemas.microsoft.com/office/drawing/2014/main" id="{39D85FDB-A637-4430-8F52-8A7CB532D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51204" y="64190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49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399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5F485E-82DC-458A-AF23-1D1C80CE5644}"/>
              </a:ext>
            </a:extLst>
          </p:cNvPr>
          <p:cNvSpPr txBox="1"/>
          <p:nvPr/>
        </p:nvSpPr>
        <p:spPr>
          <a:xfrm>
            <a:off x="8644467" y="914400"/>
            <a:ext cx="3039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인형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94BE1-AF98-45AA-B04F-DCC82B38BD4F}"/>
              </a:ext>
            </a:extLst>
          </p:cNvPr>
          <p:cNvSpPr txBox="1"/>
          <p:nvPr/>
        </p:nvSpPr>
        <p:spPr>
          <a:xfrm>
            <a:off x="2235200" y="914400"/>
            <a:ext cx="3039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인영</a:t>
            </a:r>
            <a:endParaRPr lang="ko-KR" altLang="en-US" sz="2400" dirty="0"/>
          </a:p>
        </p:txBody>
      </p:sp>
      <p:pic>
        <p:nvPicPr>
          <p:cNvPr id="7" name="그림 6" descr="장난감, 인형, 자동장치이(가) 표시된 사진&#10;&#10;자동 생성된 설명">
            <a:extLst>
              <a:ext uri="{FF2B5EF4-FFF2-40B4-BE49-F238E27FC236}">
                <a16:creationId xmlns:a16="http://schemas.microsoft.com/office/drawing/2014/main" id="{B20BC984-1E9A-48CD-A679-5BF706E7E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235" y="2387387"/>
            <a:ext cx="1819529" cy="3048425"/>
          </a:xfrm>
          <a:prstGeom prst="rect">
            <a:avLst/>
          </a:prstGeom>
        </p:spPr>
      </p:pic>
      <p:pic>
        <p:nvPicPr>
          <p:cNvPr id="9" name="그림 8" descr="사람, 입은이(가) 표시된 사진&#10;&#10;자동 생성된 설명">
            <a:extLst>
              <a:ext uri="{FF2B5EF4-FFF2-40B4-BE49-F238E27FC236}">
                <a16:creationId xmlns:a16="http://schemas.microsoft.com/office/drawing/2014/main" id="{37AEC5AC-7F47-402D-9767-3E6BC511F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79" y="1815871"/>
            <a:ext cx="1801408" cy="36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19973-CAFF-40B4-B8D1-4ED7C8670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076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8802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실내, 침대, 벽, 사람이(가) 표시된 사진&#10;&#10;자동 생성된 설명">
            <a:extLst>
              <a:ext uri="{FF2B5EF4-FFF2-40B4-BE49-F238E27FC236}">
                <a16:creationId xmlns:a16="http://schemas.microsoft.com/office/drawing/2014/main" id="{4753CC94-D528-4266-ADED-EF98FCA7C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97158" cy="6858000"/>
          </a:xfrm>
        </p:spPr>
      </p:pic>
      <p:pic>
        <p:nvPicPr>
          <p:cNvPr id="8" name="그림 7" descr="사람, 입은이(가) 표시된 사진&#10;&#10;자동 생성된 설명">
            <a:extLst>
              <a:ext uri="{FF2B5EF4-FFF2-40B4-BE49-F238E27FC236}">
                <a16:creationId xmlns:a16="http://schemas.microsoft.com/office/drawing/2014/main" id="{6D8377AA-6CAD-4E07-8E11-649846973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82716" y="2686924"/>
            <a:ext cx="2097792" cy="4215526"/>
          </a:xfrm>
          <a:prstGeom prst="rect">
            <a:avLst/>
          </a:prstGeom>
        </p:spPr>
      </p:pic>
      <p:pic>
        <p:nvPicPr>
          <p:cNvPr id="6" name="Parents Arguing_Short">
            <a:hlinkClick r:id="" action="ppaction://media"/>
            <a:extLst>
              <a:ext uri="{FF2B5EF4-FFF2-40B4-BE49-F238E27FC236}">
                <a16:creationId xmlns:a16="http://schemas.microsoft.com/office/drawing/2014/main" id="{C980F209-9691-40B7-AF05-382379567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53175"/>
            <a:ext cx="406400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E31427-A5C9-471D-9680-2A6D4E8D93F8}"/>
              </a:ext>
            </a:extLst>
          </p:cNvPr>
          <p:cNvSpPr txBox="1"/>
          <p:nvPr/>
        </p:nvSpPr>
        <p:spPr>
          <a:xfrm>
            <a:off x="8987367" y="914400"/>
            <a:ext cx="303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엄마의 하소연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03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18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418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1543 -0.00463 " pathEditMode="relative" rAng="0" ptsTypes="AA">
                                      <p:cBhvr>
                                        <p:cTn id="18" dur="2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2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입은이(가) 표시된 사진&#10;&#10;자동 생성된 설명">
            <a:extLst>
              <a:ext uri="{FF2B5EF4-FFF2-40B4-BE49-F238E27FC236}">
                <a16:creationId xmlns:a16="http://schemas.microsoft.com/office/drawing/2014/main" id="{964DE1C9-8EAE-458E-8437-E8FB8A20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98758" y="2642474"/>
            <a:ext cx="2097792" cy="4215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5D2A52-1821-4445-B114-7498749B1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7" r="26729"/>
          <a:stretch/>
        </p:blipFill>
        <p:spPr>
          <a:xfrm>
            <a:off x="3883025" y="0"/>
            <a:ext cx="44259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668D6-80A4-4028-9427-2A74925C6560}"/>
              </a:ext>
            </a:extLst>
          </p:cNvPr>
          <p:cNvSpPr txBox="1"/>
          <p:nvPr/>
        </p:nvSpPr>
        <p:spPr>
          <a:xfrm>
            <a:off x="8987367" y="914400"/>
            <a:ext cx="303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아빠의 화풀이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9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1543 -0.00463 " pathEditMode="relative" rAng="0" ptsTypes="AA">
                                      <p:cBhvr>
                                        <p:cTn id="14" dur="2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온라인 미디어 5" title="[참고자료9] Thunderstorm">
            <a:hlinkClick r:id="" action="ppaction://media"/>
            <a:extLst>
              <a:ext uri="{FF2B5EF4-FFF2-40B4-BE49-F238E27FC236}">
                <a16:creationId xmlns:a16="http://schemas.microsoft.com/office/drawing/2014/main" id="{F1FEB19F-A057-44B8-8FBD-1EC6B1DE28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048808-6899-4328-8145-333CD743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272" y="0"/>
            <a:ext cx="2836927" cy="33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5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입은이(가) 표시된 사진&#10;&#10;자동 생성된 설명">
            <a:extLst>
              <a:ext uri="{FF2B5EF4-FFF2-40B4-BE49-F238E27FC236}">
                <a16:creationId xmlns:a16="http://schemas.microsoft.com/office/drawing/2014/main" id="{D89487B3-C5D5-47A9-9740-180C5229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37461" y="899959"/>
            <a:ext cx="2517077" cy="5058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3A66E-8A97-47EF-AF38-E9CDD377BB28}"/>
              </a:ext>
            </a:extLst>
          </p:cNvPr>
          <p:cNvSpPr txBox="1"/>
          <p:nvPr/>
        </p:nvSpPr>
        <p:spPr>
          <a:xfrm>
            <a:off x="8987367" y="914400"/>
            <a:ext cx="303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벌레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2B2A-A471-4D26-8DAC-24901309AC44}"/>
              </a:ext>
            </a:extLst>
          </p:cNvPr>
          <p:cNvSpPr txBox="1"/>
          <p:nvPr/>
        </p:nvSpPr>
        <p:spPr>
          <a:xfrm>
            <a:off x="368300" y="914399"/>
            <a:ext cx="320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폭풍우 속 늑대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42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장난감, 빨간색, 인형이(가) 표시된 사진&#10;&#10;자동 생성된 설명">
            <a:extLst>
              <a:ext uri="{FF2B5EF4-FFF2-40B4-BE49-F238E27FC236}">
                <a16:creationId xmlns:a16="http://schemas.microsoft.com/office/drawing/2014/main" id="{EA7E597A-AC48-4A01-A935-0C2215472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77" y="1561379"/>
            <a:ext cx="3220036" cy="3735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405D4-28AD-4F65-8383-30580F67E9C6}"/>
              </a:ext>
            </a:extLst>
          </p:cNvPr>
          <p:cNvSpPr txBox="1"/>
          <p:nvPr/>
        </p:nvSpPr>
        <p:spPr>
          <a:xfrm>
            <a:off x="7768167" y="1651000"/>
            <a:ext cx="303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/>
              <a:t>애착인형</a:t>
            </a:r>
            <a:endParaRPr lang="en-US" altLang="ko-KR" sz="3600" dirty="0"/>
          </a:p>
          <a:p>
            <a:r>
              <a:rPr lang="ko-KR" altLang="en-US" sz="3600" dirty="0" err="1"/>
              <a:t>곰돌이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5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입은이(가) 표시된 사진&#10;&#10;자동 생성된 설명">
            <a:extLst>
              <a:ext uri="{FF2B5EF4-FFF2-40B4-BE49-F238E27FC236}">
                <a16:creationId xmlns:a16="http://schemas.microsoft.com/office/drawing/2014/main" id="{D89487B3-C5D5-47A9-9740-180C5229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37461" y="899959"/>
            <a:ext cx="2517077" cy="5058082"/>
          </a:xfrm>
          <a:prstGeom prst="rect">
            <a:avLst/>
          </a:prstGeom>
        </p:spPr>
      </p:pic>
      <p:pic>
        <p:nvPicPr>
          <p:cNvPr id="6" name="그림 5" descr="장난감, 빨간색, 인형이(가) 표시된 사진&#10;&#10;자동 생성된 설명">
            <a:extLst>
              <a:ext uri="{FF2B5EF4-FFF2-40B4-BE49-F238E27FC236}">
                <a16:creationId xmlns:a16="http://schemas.microsoft.com/office/drawing/2014/main" id="{6E1FB8E5-3797-4D2F-ACEB-370376EF8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2137">
            <a:off x="4456943" y="3172328"/>
            <a:ext cx="2013832" cy="2336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98C6C-A1BD-4DB7-9320-6115B25B5B89}"/>
              </a:ext>
            </a:extLst>
          </p:cNvPr>
          <p:cNvSpPr txBox="1"/>
          <p:nvPr/>
        </p:nvSpPr>
        <p:spPr>
          <a:xfrm>
            <a:off x="6896099" y="1258676"/>
            <a:ext cx="3310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“</a:t>
            </a:r>
            <a:r>
              <a:rPr lang="ko-KR" altLang="en-US" sz="3600" dirty="0" err="1"/>
              <a:t>곰돌이가</a:t>
            </a:r>
            <a:r>
              <a:rPr lang="ko-KR" altLang="en-US" sz="3600" dirty="0"/>
              <a:t> 너를 </a:t>
            </a:r>
            <a:r>
              <a:rPr lang="ko-KR" altLang="en-US" sz="3600" dirty="0" err="1"/>
              <a:t>지켜줄거야</a:t>
            </a:r>
            <a:r>
              <a:rPr lang="en-US" altLang="ko-KR" sz="3600" dirty="0"/>
              <a:t>＂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1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2526</TotalTime>
  <Words>822</Words>
  <Application>Microsoft Macintosh PowerPoint</Application>
  <PresentationFormat>와이드스크린</PresentationFormat>
  <Paragraphs>146</Paragraphs>
  <Slides>24</Slides>
  <Notes>21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Arial</vt:lpstr>
      <vt:lpstr>Bookman Old Style</vt:lpstr>
      <vt:lpstr>Calibri</vt:lpstr>
      <vt:lpstr>Calibri Light</vt:lpstr>
      <vt:lpstr>Rockwell</vt:lpstr>
      <vt:lpstr>Office Theme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요셉</dc:creator>
  <cp:lastModifiedBy>김요셉</cp:lastModifiedBy>
  <cp:revision>14</cp:revision>
  <dcterms:created xsi:type="dcterms:W3CDTF">2021-11-22T13:23:16Z</dcterms:created>
  <dcterms:modified xsi:type="dcterms:W3CDTF">2021-11-26T05:26:27Z</dcterms:modified>
</cp:coreProperties>
</file>